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0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1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3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8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7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3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3E3D-8005-4CE9-B08E-E3C5E5A24ED7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FF48-90CA-4982-858E-BB8F0E157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  <a:solidFill>
            <a:srgbClr val="FFFF00"/>
          </a:solidFill>
        </p:spPr>
        <p:txBody>
          <a:bodyPr/>
          <a:lstStyle/>
          <a:p>
            <a:r>
              <a:rPr lang="en-US" sz="8800" dirty="0" smtClean="0"/>
              <a:t>O-P-C-E-B-B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I remember like this- Michael Jackson sings-ABC 123</a:t>
            </a:r>
            <a:br>
              <a:rPr lang="en-US" sz="2400" dirty="0" smtClean="0"/>
            </a:br>
            <a:r>
              <a:rPr lang="en-US" sz="2400" dirty="0" smtClean="0"/>
              <a:t>OPCEBB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Organism -&gt; Population-&gt; Community -&gt; Ecosystem -&gt; Biome -&gt; Biosphere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faculty.uca.edu/johnc/leve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95950" cy="684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dsblogs.org/2011pdsapes8/files/2010/09/els_l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28" y="-677566"/>
            <a:ext cx="5810250" cy="753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individual living thing</a:t>
            </a:r>
          </a:p>
          <a:p>
            <a:endParaRPr lang="en-US" dirty="0" smtClean="0"/>
          </a:p>
          <a:p>
            <a:r>
              <a:rPr lang="en-US" dirty="0" smtClean="0"/>
              <a:t>Example: A </a:t>
            </a:r>
            <a:r>
              <a:rPr lang="en-US" dirty="0" smtClean="0"/>
              <a:t>deer</a:t>
            </a:r>
            <a:r>
              <a:rPr lang="en-US" dirty="0" smtClean="0"/>
              <a:t>, </a:t>
            </a:r>
            <a:r>
              <a:rPr lang="en-US" dirty="0" smtClean="0"/>
              <a:t>a duck, a </a:t>
            </a:r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7170" name="Picture 2" descr="http://t2.gstatic.com/images?q=tbn:ANd9GcR2qqDIOd_VeiuS_HFUGzGPkiDsICAb6O-HD7leNgKuEH5soG6oKhiBl-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7" y="3505200"/>
            <a:ext cx="43672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A26B3"/>
          </a:solidFill>
        </p:spPr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organisms of the same species.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 a flock of geese, a herd of sheep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http://api.ning.com/files/O*PfJcDvzJjpRh0aaCzyoqKP*Nl8okPOZTfbUPao*ZVMfmCrTQeXcvWxbEcFWhV8*3pzVrwHiACJssQtByfPwQjoQWGOvswT/monkey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39433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8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biotic factors in an area.</a:t>
            </a:r>
          </a:p>
          <a:p>
            <a:r>
              <a:rPr lang="en-US" dirty="0" smtClean="0"/>
              <a:t>Including plants and animals.</a:t>
            </a:r>
            <a:endParaRPr lang="en-US" dirty="0"/>
          </a:p>
        </p:txBody>
      </p:sp>
      <p:pic>
        <p:nvPicPr>
          <p:cNvPr id="9218" name="Picture 2" descr="http://www.tourist2townie.com/wp-content/uploads/Botswana-Wallpap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569595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2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BIOTIC and ABIOTIC factors of an area. Abiotic factors include air, soil, water, temperature.</a:t>
            </a:r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a pond, </a:t>
            </a:r>
          </a:p>
          <a:p>
            <a:r>
              <a:rPr lang="en-US" dirty="0" smtClean="0"/>
              <a:t>a grassland, </a:t>
            </a:r>
          </a:p>
          <a:p>
            <a:r>
              <a:rPr lang="en-US" dirty="0" smtClean="0"/>
              <a:t>a forest</a:t>
            </a:r>
            <a:endParaRPr lang="en-US" dirty="0"/>
          </a:p>
        </p:txBody>
      </p:sp>
      <p:pic>
        <p:nvPicPr>
          <p:cNvPr id="6146" name="Picture 2" descr="http://educatoral.com/img/WoSAchievementBadges/8/ecosyst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57150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6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Ecosystems combined, including temperature, rainfall, sunlight, native plants and animals</a:t>
            </a:r>
          </a:p>
          <a:p>
            <a:r>
              <a:rPr lang="en-US" dirty="0" smtClean="0"/>
              <a:t>Bigger area than </a:t>
            </a:r>
          </a:p>
          <a:p>
            <a:pPr marL="0" indent="0">
              <a:buNone/>
            </a:pPr>
            <a:r>
              <a:rPr lang="en-US" dirty="0" smtClean="0"/>
              <a:t>An ecosystem</a:t>
            </a:r>
          </a:p>
          <a:p>
            <a:r>
              <a:rPr lang="en-US" dirty="0" smtClean="0"/>
              <a:t>Example tundra</a:t>
            </a:r>
          </a:p>
          <a:p>
            <a:pPr marL="0" indent="0">
              <a:buNone/>
            </a:pPr>
            <a:r>
              <a:rPr lang="en-US" dirty="0" smtClean="0"/>
              <a:t>Rainforest, desert</a:t>
            </a:r>
            <a:endParaRPr lang="en-US" dirty="0"/>
          </a:p>
        </p:txBody>
      </p:sp>
      <p:pic>
        <p:nvPicPr>
          <p:cNvPr id="5122" name="Picture 2" descr="http://earthobservatory.nasa.gov/Experiments/Biome/Images/mi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76600"/>
            <a:ext cx="4962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1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Biosphere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earth, all of the biomes combined</a:t>
            </a:r>
            <a:endParaRPr lang="en-US" dirty="0"/>
          </a:p>
        </p:txBody>
      </p:sp>
      <p:pic>
        <p:nvPicPr>
          <p:cNvPr id="4098" name="Picture 2" descr="http://www.killerasteroids.org/images/dino_and_ear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4419600" cy="442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5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knowledgebank.irri.org/ipm/images/stories/appecology/image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24615"/>
            <a:ext cx="6391275" cy="710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121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O-P-C-E-B-B I remember like this- Michael Jackson sings-ABC 123 OPCEBB</vt:lpstr>
      <vt:lpstr>PowerPoint Presentation</vt:lpstr>
      <vt:lpstr>Organism</vt:lpstr>
      <vt:lpstr>Population</vt:lpstr>
      <vt:lpstr>Community</vt:lpstr>
      <vt:lpstr>Ecosystem</vt:lpstr>
      <vt:lpstr>Biome</vt:lpstr>
      <vt:lpstr>Biosphere</vt:lpstr>
      <vt:lpstr>PowerPoint Presentation</vt:lpstr>
      <vt:lpstr>PowerPoint Presentation</vt:lpstr>
    </vt:vector>
  </TitlesOfParts>
  <Company>Horry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Fay-Kentrolis</dc:creator>
  <cp:lastModifiedBy>Scott Lefke</cp:lastModifiedBy>
  <cp:revision>21</cp:revision>
  <dcterms:created xsi:type="dcterms:W3CDTF">2013-01-14T20:51:10Z</dcterms:created>
  <dcterms:modified xsi:type="dcterms:W3CDTF">2016-01-19T20:01:33Z</dcterms:modified>
</cp:coreProperties>
</file>